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7" d="100"/>
          <a:sy n="97" d="100"/>
        </p:scale>
        <p:origin x="-42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594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103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12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732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996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73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141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887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605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14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62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0127-4F8A-4986-A618-739E04879B25}" type="datetimeFigureOut">
              <a:rPr kumimoji="1" lang="ja-JP" altLang="en-US" smtClean="0"/>
              <a:t>2015/10/30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48A9-10AA-4178-A8E6-935B25E2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5585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780889" y="778856"/>
            <a:ext cx="3333750" cy="2943225"/>
            <a:chOff x="780889" y="778856"/>
            <a:chExt cx="3333750" cy="2943225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0889" y="778856"/>
              <a:ext cx="3333750" cy="294322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6" name="グループ化 5"/>
            <p:cNvGrpSpPr/>
            <p:nvPr/>
          </p:nvGrpSpPr>
          <p:grpSpPr>
            <a:xfrm>
              <a:off x="780889" y="3399942"/>
              <a:ext cx="3333750" cy="304800"/>
              <a:chOff x="780889" y="3399942"/>
              <a:chExt cx="3333750" cy="304800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80889" y="3399942"/>
                <a:ext cx="2905125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649867" y="3436813"/>
                <a:ext cx="464772" cy="2679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sp>
        <p:nvSpPr>
          <p:cNvPr id="4" name="テキスト ボックス 3"/>
          <p:cNvSpPr txBox="1"/>
          <p:nvPr/>
        </p:nvSpPr>
        <p:spPr>
          <a:xfrm>
            <a:off x="169201" y="182960"/>
            <a:ext cx="267460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例</a:t>
            </a:r>
            <a:endParaRPr kumimoji="1" lang="ja-JP" altLang="en-US" dirty="0"/>
          </a:p>
        </p:txBody>
      </p:sp>
      <p:sp>
        <p:nvSpPr>
          <p:cNvPr id="2" name="正方形/長方形 1"/>
          <p:cNvSpPr/>
          <p:nvPr/>
        </p:nvSpPr>
        <p:spPr>
          <a:xfrm>
            <a:off x="827584" y="3407246"/>
            <a:ext cx="2952328" cy="3097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吹き出し 2"/>
          <p:cNvSpPr/>
          <p:nvPr/>
        </p:nvSpPr>
        <p:spPr>
          <a:xfrm>
            <a:off x="1043608" y="4221088"/>
            <a:ext cx="3456384" cy="1440160"/>
          </a:xfrm>
          <a:prstGeom prst="wedgeRectCallout">
            <a:avLst>
              <a:gd name="adj1" fmla="val -31927"/>
              <a:gd name="adj2" fmla="val -7950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該当の</a:t>
            </a:r>
            <a:r>
              <a:rPr kumimoji="1" lang="en-US" altLang="ja-JP" smtClean="0">
                <a:solidFill>
                  <a:schemeClr val="tx1"/>
                </a:solidFill>
              </a:rPr>
              <a:t>DOC</a:t>
            </a:r>
            <a:r>
              <a:rPr kumimoji="1" lang="ja-JP" altLang="en-US" smtClean="0">
                <a:solidFill>
                  <a:schemeClr val="tx1"/>
                </a:solidFill>
              </a:rPr>
              <a:t>ファイルを実行すると、オンライン銀行詐欺ツールが勝手にインストールされてしまう。</a:t>
            </a:r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43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yasunaka8</dc:creator>
  <cp:lastModifiedBy>yasunaka8</cp:lastModifiedBy>
  <cp:revision>4</cp:revision>
  <dcterms:created xsi:type="dcterms:W3CDTF">2015-04-24T00:35:48Z</dcterms:created>
  <dcterms:modified xsi:type="dcterms:W3CDTF">2015-10-30T01:04:18Z</dcterms:modified>
</cp:coreProperties>
</file>