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5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270A-600D-418D-A987-0920298A9793}" type="datetimeFigureOut">
              <a:rPr kumimoji="1" lang="ja-JP" altLang="en-US" smtClean="0"/>
              <a:t>2016/7/4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1AE4-4393-4E55-ADA7-647088C32C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46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270A-600D-418D-A987-0920298A9793}" type="datetimeFigureOut">
              <a:rPr kumimoji="1" lang="ja-JP" altLang="en-US" smtClean="0"/>
              <a:t>2016/7/4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1AE4-4393-4E55-ADA7-647088C32C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5239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270A-600D-418D-A987-0920298A9793}" type="datetimeFigureOut">
              <a:rPr kumimoji="1" lang="ja-JP" altLang="en-US" smtClean="0"/>
              <a:t>2016/7/4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1AE4-4393-4E55-ADA7-647088C32C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2980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270A-600D-418D-A987-0920298A9793}" type="datetimeFigureOut">
              <a:rPr kumimoji="1" lang="ja-JP" altLang="en-US" smtClean="0"/>
              <a:t>2016/7/4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1AE4-4393-4E55-ADA7-647088C32C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4809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270A-600D-418D-A987-0920298A9793}" type="datetimeFigureOut">
              <a:rPr kumimoji="1" lang="ja-JP" altLang="en-US" smtClean="0"/>
              <a:t>2016/7/4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1AE4-4393-4E55-ADA7-647088C32C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6371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270A-600D-418D-A987-0920298A9793}" type="datetimeFigureOut">
              <a:rPr kumimoji="1" lang="ja-JP" altLang="en-US" smtClean="0"/>
              <a:t>2016/7/4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1AE4-4393-4E55-ADA7-647088C32C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13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270A-600D-418D-A987-0920298A9793}" type="datetimeFigureOut">
              <a:rPr kumimoji="1" lang="ja-JP" altLang="en-US" smtClean="0"/>
              <a:t>2016/7/4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1AE4-4393-4E55-ADA7-647088C32C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854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270A-600D-418D-A987-0920298A9793}" type="datetimeFigureOut">
              <a:rPr kumimoji="1" lang="ja-JP" altLang="en-US" smtClean="0"/>
              <a:t>2016/7/4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1AE4-4393-4E55-ADA7-647088C32C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154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270A-600D-418D-A987-0920298A9793}" type="datetimeFigureOut">
              <a:rPr kumimoji="1" lang="ja-JP" altLang="en-US" smtClean="0"/>
              <a:t>2016/7/4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1AE4-4393-4E55-ADA7-647088C32C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309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270A-600D-418D-A987-0920298A9793}" type="datetimeFigureOut">
              <a:rPr kumimoji="1" lang="ja-JP" altLang="en-US" smtClean="0"/>
              <a:t>2016/7/4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1AE4-4393-4E55-ADA7-647088C32C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034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270A-600D-418D-A987-0920298A9793}" type="datetimeFigureOut">
              <a:rPr kumimoji="1" lang="ja-JP" altLang="en-US" smtClean="0"/>
              <a:t>2016/7/4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1AE4-4393-4E55-ADA7-647088C32C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791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D270A-600D-418D-A987-0920298A9793}" type="datetimeFigureOut">
              <a:rPr kumimoji="1" lang="ja-JP" altLang="en-US" smtClean="0"/>
              <a:t>2016/7/4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A1AE4-4393-4E55-ADA7-647088C32C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13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84784"/>
            <a:ext cx="6762874" cy="37444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1331640" y="83671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mtClean="0"/>
              <a:t>メール例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485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23936"/>
            <a:ext cx="7299320" cy="4760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4427984" y="1268760"/>
            <a:ext cx="3384376" cy="23042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四角形吹き出し 5"/>
          <p:cNvSpPr/>
          <p:nvPr/>
        </p:nvSpPr>
        <p:spPr>
          <a:xfrm>
            <a:off x="755576" y="2060848"/>
            <a:ext cx="2304256" cy="1859193"/>
          </a:xfrm>
          <a:prstGeom prst="wedgeRectCallout">
            <a:avLst>
              <a:gd name="adj1" fmla="val 104627"/>
              <a:gd name="adj2" fmla="val 444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u="sng" smtClean="0">
                <a:solidFill>
                  <a:schemeClr val="tx1"/>
                </a:solidFill>
              </a:rPr>
              <a:t>絶対に</a:t>
            </a:r>
            <a:r>
              <a:rPr lang="ja-JP" altLang="en-US" b="1" u="sng" smtClean="0">
                <a:solidFill>
                  <a:schemeClr val="tx1"/>
                </a:solidFill>
              </a:rPr>
              <a:t>入力しないで下さい</a:t>
            </a:r>
            <a:r>
              <a:rPr kumimoji="1" lang="ja-JP" altLang="en-US" b="1" u="sng" smtClean="0">
                <a:solidFill>
                  <a:schemeClr val="tx1"/>
                </a:solidFill>
              </a:rPr>
              <a:t>！</a:t>
            </a:r>
            <a:endParaRPr kumimoji="1" lang="ja-JP" altLang="en-US" b="1" u="sng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15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</Words>
  <Application>Microsoft Office PowerPoint</Application>
  <PresentationFormat>画面に合わせる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yasunaka8</dc:creator>
  <cp:lastModifiedBy>yasunaka8</cp:lastModifiedBy>
  <cp:revision>4</cp:revision>
  <dcterms:created xsi:type="dcterms:W3CDTF">2015-11-10T01:11:55Z</dcterms:created>
  <dcterms:modified xsi:type="dcterms:W3CDTF">2016-07-04T02:46:48Z</dcterms:modified>
</cp:coreProperties>
</file>