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4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23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98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0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13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854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5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0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79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270A-600D-418D-A987-0920298A9793}" type="datetimeFigureOut">
              <a:rPr kumimoji="1" lang="ja-JP" altLang="en-US" smtClean="0"/>
              <a:t>2015/11/10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1AE4-4393-4E55-ADA7-647088C32C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53666"/>
            <a:ext cx="56007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850704" y="2578951"/>
            <a:ext cx="864096" cy="2339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323528" y="953666"/>
            <a:ext cx="2304256" cy="1859193"/>
          </a:xfrm>
          <a:prstGeom prst="wedgeRectCallout">
            <a:avLst>
              <a:gd name="adj1" fmla="val 59456"/>
              <a:gd name="adj2" fmla="val 4648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smtClean="0">
                <a:solidFill>
                  <a:schemeClr val="tx1"/>
                </a:solidFill>
              </a:rPr>
              <a:t>絶対にクリックしないで下さい！</a:t>
            </a:r>
            <a:endParaRPr kumimoji="1" lang="ja-JP" altLang="en-US" b="1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yasunaka8</dc:creator>
  <cp:lastModifiedBy>yasunaka8</cp:lastModifiedBy>
  <cp:revision>1</cp:revision>
  <dcterms:created xsi:type="dcterms:W3CDTF">2015-11-10T01:11:55Z</dcterms:created>
  <dcterms:modified xsi:type="dcterms:W3CDTF">2015-11-10T01:14:26Z</dcterms:modified>
</cp:coreProperties>
</file>